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25" d="100"/>
          <a:sy n="125" d="100"/>
        </p:scale>
        <p:origin x="-122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06.09.2018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06.09.2018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06.09.2018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06.09.2018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06.09.2018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5.wav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7" y="652717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1858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Кудзиева Регина Геннадиевна</cp:lastModifiedBy>
  <cp:revision>109</cp:revision>
  <dcterms:created xsi:type="dcterms:W3CDTF">2018-05-24T10:32:45Z</dcterms:created>
  <dcterms:modified xsi:type="dcterms:W3CDTF">2018-09-06T14:32:09Z</dcterms:modified>
</cp:coreProperties>
</file>